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959715" cy="15119985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620924" y="2476054"/>
            <a:ext cx="9725545" cy="5267304"/>
          </a:xfrm>
        </p:spPr>
        <p:txBody>
          <a:bodyPr anchor="b"/>
          <a:lstStyle>
            <a:lvl1pPr algn="ctr">
              <a:defRPr sz="851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20924" y="7946487"/>
            <a:ext cx="9725545" cy="3652791"/>
          </a:xfrm>
        </p:spPr>
        <p:txBody>
          <a:bodyPr/>
          <a:lstStyle>
            <a:lvl1pPr marL="0" indent="0" algn="ctr">
              <a:buNone/>
              <a:defRPr sz="3405"/>
            </a:lvl1pPr>
            <a:lvl2pPr marL="648335" indent="0" algn="ctr">
              <a:buNone/>
              <a:defRPr sz="2830"/>
            </a:lvl2pPr>
            <a:lvl3pPr marL="1296035" indent="0" algn="ctr">
              <a:buNone/>
              <a:defRPr sz="2565"/>
            </a:lvl3pPr>
            <a:lvl4pPr marL="1943100" indent="0" algn="ctr">
              <a:buNone/>
              <a:defRPr sz="2280"/>
            </a:lvl4pPr>
            <a:lvl5pPr marL="2592070" indent="0" algn="ctr">
              <a:buNone/>
              <a:defRPr sz="2280"/>
            </a:lvl5pPr>
            <a:lvl6pPr marL="3244215" indent="0" algn="ctr">
              <a:buNone/>
              <a:defRPr sz="2280"/>
            </a:lvl6pPr>
            <a:lvl7pPr marL="3889375" indent="0" algn="ctr">
              <a:buNone/>
              <a:defRPr sz="2280"/>
            </a:lvl7pPr>
            <a:lvl8pPr marL="4539615" indent="0" algn="ctr">
              <a:buNone/>
              <a:defRPr sz="2280"/>
            </a:lvl8pPr>
            <a:lvl9pPr marL="5187950" indent="0" algn="ctr">
              <a:buNone/>
              <a:defRPr sz="2280"/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891508" y="805505"/>
            <a:ext cx="11184376" cy="12821545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84754" y="3771868"/>
            <a:ext cx="11184376" cy="6293448"/>
          </a:xfrm>
        </p:spPr>
        <p:txBody>
          <a:bodyPr anchor="b"/>
          <a:lstStyle>
            <a:lvl1pPr>
              <a:defRPr sz="851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84754" y="10124854"/>
            <a:ext cx="11184376" cy="3309575"/>
          </a:xfrm>
        </p:spPr>
        <p:txBody>
          <a:bodyPr/>
          <a:lstStyle>
            <a:lvl1pPr marL="0" indent="0">
              <a:buNone/>
              <a:defRPr sz="3405">
                <a:solidFill>
                  <a:schemeClr val="tx1">
                    <a:tint val="75000"/>
                  </a:schemeClr>
                </a:solidFill>
              </a:defRPr>
            </a:lvl1pPr>
            <a:lvl2pPr marL="648335" indent="0">
              <a:buNone/>
              <a:defRPr sz="2830">
                <a:solidFill>
                  <a:schemeClr val="tx1">
                    <a:tint val="75000"/>
                  </a:schemeClr>
                </a:solidFill>
              </a:defRPr>
            </a:lvl2pPr>
            <a:lvl3pPr marL="1296035" indent="0">
              <a:buNone/>
              <a:defRPr sz="2565">
                <a:solidFill>
                  <a:schemeClr val="tx1">
                    <a:tint val="75000"/>
                  </a:schemeClr>
                </a:solidFill>
              </a:defRPr>
            </a:lvl3pPr>
            <a:lvl4pPr marL="1943100" indent="0">
              <a:buNone/>
              <a:defRPr sz="2280">
                <a:solidFill>
                  <a:schemeClr val="tx1">
                    <a:tint val="75000"/>
                  </a:schemeClr>
                </a:solidFill>
              </a:defRPr>
            </a:lvl4pPr>
            <a:lvl5pPr marL="2592070" indent="0">
              <a:buNone/>
              <a:defRPr sz="2280">
                <a:solidFill>
                  <a:schemeClr val="tx1">
                    <a:tint val="75000"/>
                  </a:schemeClr>
                </a:solidFill>
              </a:defRPr>
            </a:lvl5pPr>
            <a:lvl6pPr marL="3244215" indent="0">
              <a:buNone/>
              <a:defRPr sz="2280">
                <a:solidFill>
                  <a:schemeClr val="tx1">
                    <a:tint val="75000"/>
                  </a:schemeClr>
                </a:solidFill>
              </a:defRPr>
            </a:lvl6pPr>
            <a:lvl7pPr marL="3889375" indent="0">
              <a:buNone/>
              <a:defRPr sz="2280">
                <a:solidFill>
                  <a:schemeClr val="tx1">
                    <a:tint val="75000"/>
                  </a:schemeClr>
                </a:solidFill>
              </a:defRPr>
            </a:lvl7pPr>
            <a:lvl8pPr marL="4539615" indent="0">
              <a:buNone/>
              <a:defRPr sz="2280">
                <a:solidFill>
                  <a:schemeClr val="tx1">
                    <a:tint val="75000"/>
                  </a:schemeClr>
                </a:solidFill>
              </a:defRPr>
            </a:lvl8pPr>
            <a:lvl9pPr marL="5187950" indent="0">
              <a:buNone/>
              <a:defRPr sz="22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91508" y="4027527"/>
            <a:ext cx="5511142" cy="9599524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564743" y="4027527"/>
            <a:ext cx="5511142" cy="9599524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3197" y="805505"/>
            <a:ext cx="11184376" cy="2924335"/>
          </a:xfrm>
        </p:spPr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93197" y="3708829"/>
            <a:ext cx="5485814" cy="1817640"/>
          </a:xfrm>
        </p:spPr>
        <p:txBody>
          <a:bodyPr anchor="b"/>
          <a:lstStyle>
            <a:lvl1pPr marL="0" indent="0">
              <a:buNone/>
              <a:defRPr sz="3405" b="1"/>
            </a:lvl1pPr>
            <a:lvl2pPr marL="648335" indent="0">
              <a:buNone/>
              <a:defRPr sz="2830" b="1"/>
            </a:lvl2pPr>
            <a:lvl3pPr marL="1296035" indent="0">
              <a:buNone/>
              <a:defRPr sz="2565" b="1"/>
            </a:lvl3pPr>
            <a:lvl4pPr marL="1943100" indent="0">
              <a:buNone/>
              <a:defRPr sz="2280" b="1"/>
            </a:lvl4pPr>
            <a:lvl5pPr marL="2592070" indent="0">
              <a:buNone/>
              <a:defRPr sz="2280" b="1"/>
            </a:lvl5pPr>
            <a:lvl6pPr marL="3244215" indent="0">
              <a:buNone/>
              <a:defRPr sz="2280" b="1"/>
            </a:lvl6pPr>
            <a:lvl7pPr marL="3889375" indent="0">
              <a:buNone/>
              <a:defRPr sz="2280" b="1"/>
            </a:lvl7pPr>
            <a:lvl8pPr marL="4539615" indent="0">
              <a:buNone/>
              <a:defRPr sz="2280" b="1"/>
            </a:lvl8pPr>
            <a:lvl9pPr marL="5187950" indent="0">
              <a:buNone/>
              <a:defRPr sz="228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93197" y="5526467"/>
            <a:ext cx="5485814" cy="8128602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564743" y="3708829"/>
            <a:ext cx="5512830" cy="1817640"/>
          </a:xfrm>
        </p:spPr>
        <p:txBody>
          <a:bodyPr anchor="b"/>
          <a:lstStyle>
            <a:lvl1pPr marL="0" indent="0">
              <a:buNone/>
              <a:defRPr sz="3405" b="1"/>
            </a:lvl1pPr>
            <a:lvl2pPr marL="648335" indent="0">
              <a:buNone/>
              <a:defRPr sz="2830" b="1"/>
            </a:lvl2pPr>
            <a:lvl3pPr marL="1296035" indent="0">
              <a:buNone/>
              <a:defRPr sz="2565" b="1"/>
            </a:lvl3pPr>
            <a:lvl4pPr marL="1943100" indent="0">
              <a:buNone/>
              <a:defRPr sz="2280" b="1"/>
            </a:lvl4pPr>
            <a:lvl5pPr marL="2592070" indent="0">
              <a:buNone/>
              <a:defRPr sz="2280" b="1"/>
            </a:lvl5pPr>
            <a:lvl6pPr marL="3244215" indent="0">
              <a:buNone/>
              <a:defRPr sz="2280" b="1"/>
            </a:lvl6pPr>
            <a:lvl7pPr marL="3889375" indent="0">
              <a:buNone/>
              <a:defRPr sz="2280" b="1"/>
            </a:lvl7pPr>
            <a:lvl8pPr marL="4539615" indent="0">
              <a:buNone/>
              <a:defRPr sz="2280" b="1"/>
            </a:lvl8pPr>
            <a:lvl9pPr marL="5187950" indent="0">
              <a:buNone/>
              <a:defRPr sz="228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564743" y="5526467"/>
            <a:ext cx="5512830" cy="8128602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93197" y="1008633"/>
            <a:ext cx="4182321" cy="3530215"/>
          </a:xfrm>
        </p:spPr>
        <p:txBody>
          <a:bodyPr anchor="b"/>
          <a:lstStyle>
            <a:lvl1pPr>
              <a:defRPr sz="4545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512830" y="2178366"/>
            <a:ext cx="6564743" cy="10751745"/>
          </a:xfrm>
        </p:spPr>
        <p:txBody>
          <a:bodyPr/>
          <a:lstStyle>
            <a:lvl1pPr marL="0" indent="0">
              <a:buNone/>
              <a:defRPr sz="4545"/>
            </a:lvl1pPr>
            <a:lvl2pPr marL="648335" indent="0">
              <a:buNone/>
              <a:defRPr sz="3960"/>
            </a:lvl2pPr>
            <a:lvl3pPr marL="1296035" indent="0">
              <a:buNone/>
              <a:defRPr sz="3405"/>
            </a:lvl3pPr>
            <a:lvl4pPr marL="1943100" indent="0">
              <a:buNone/>
              <a:defRPr sz="2830"/>
            </a:lvl4pPr>
            <a:lvl5pPr marL="2592070" indent="0">
              <a:buNone/>
              <a:defRPr sz="2830"/>
            </a:lvl5pPr>
            <a:lvl6pPr marL="3244215" indent="0">
              <a:buNone/>
              <a:defRPr sz="2830"/>
            </a:lvl6pPr>
            <a:lvl7pPr marL="3889375" indent="0">
              <a:buNone/>
              <a:defRPr sz="2830"/>
            </a:lvl7pPr>
            <a:lvl8pPr marL="4539615" indent="0">
              <a:buNone/>
              <a:defRPr sz="2830"/>
            </a:lvl8pPr>
            <a:lvl9pPr marL="5187950" indent="0">
              <a:buNone/>
              <a:defRPr sz="283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93197" y="4538848"/>
            <a:ext cx="4182321" cy="8408777"/>
          </a:xfrm>
        </p:spPr>
        <p:txBody>
          <a:bodyPr/>
          <a:lstStyle>
            <a:lvl1pPr marL="0" indent="0">
              <a:buNone/>
              <a:defRPr sz="2280"/>
            </a:lvl1pPr>
            <a:lvl2pPr marL="648335" indent="0">
              <a:buNone/>
              <a:defRPr sz="1980"/>
            </a:lvl2pPr>
            <a:lvl3pPr marL="1296035" indent="0">
              <a:buNone/>
              <a:defRPr sz="1725"/>
            </a:lvl3pPr>
            <a:lvl4pPr marL="1943100" indent="0">
              <a:buNone/>
              <a:defRPr sz="1395"/>
            </a:lvl4pPr>
            <a:lvl5pPr marL="2592070" indent="0">
              <a:buNone/>
              <a:defRPr sz="1395"/>
            </a:lvl5pPr>
            <a:lvl6pPr marL="3244215" indent="0">
              <a:buNone/>
              <a:defRPr sz="1395"/>
            </a:lvl6pPr>
            <a:lvl7pPr marL="3889375" indent="0">
              <a:buNone/>
              <a:defRPr sz="1395"/>
            </a:lvl7pPr>
            <a:lvl8pPr marL="4539615" indent="0">
              <a:buNone/>
              <a:defRPr sz="1395"/>
            </a:lvl8pPr>
            <a:lvl9pPr marL="5187950" indent="0">
              <a:buNone/>
              <a:defRPr sz="1395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279791" y="805505"/>
            <a:ext cx="2796094" cy="12821545"/>
          </a:xfrm>
        </p:spPr>
        <p:txBody>
          <a:bodyPr vert="eaVert"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91508" y="805505"/>
            <a:ext cx="8226190" cy="12821545"/>
          </a:xfrm>
        </p:spPr>
        <p:txBody>
          <a:bodyPr vert="eaVert"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91508" y="805505"/>
            <a:ext cx="11184376" cy="292433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91508" y="4027527"/>
            <a:ext cx="11184376" cy="95995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91508" y="14022798"/>
            <a:ext cx="2917664" cy="80550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295449" y="14022798"/>
            <a:ext cx="4376495" cy="80550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9158220" y="14022798"/>
            <a:ext cx="2917664" cy="80550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iming>
    <p:tnLst>
      <p:par>
        <p:cTn id="1" dur="indefinite" restart="never" nodeType="tmRoot"/>
      </p:par>
    </p:tnLst>
  </p:timing>
  <p:txStyles>
    <p:titleStyle>
      <a:lvl1pPr algn="l" defTabSz="1296035" rtl="0" eaLnBrk="1" latinLnBrk="0" hangingPunct="1">
        <a:lnSpc>
          <a:spcPct val="90000"/>
        </a:lnSpc>
        <a:spcBef>
          <a:spcPct val="0"/>
        </a:spcBef>
        <a:buNone/>
        <a:defRPr kumimoji="1" sz="623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5755" indent="-325755" algn="l" defTabSz="1296035" rtl="0" eaLnBrk="1" latinLnBrk="0" hangingPunct="1">
        <a:lnSpc>
          <a:spcPct val="90000"/>
        </a:lnSpc>
        <a:spcBef>
          <a:spcPts val="1420"/>
        </a:spcBef>
        <a:buFont typeface="Arial" panose="020B0604020202020204" pitchFamily="34" charset="0"/>
        <a:buChar char="•"/>
        <a:defRPr kumimoji="1" sz="3960" kern="1200">
          <a:solidFill>
            <a:schemeClr val="tx1"/>
          </a:solidFill>
          <a:latin typeface="+mn-lt"/>
          <a:ea typeface="+mn-ea"/>
          <a:cs typeface="+mn-cs"/>
        </a:defRPr>
      </a:lvl1pPr>
      <a:lvl2pPr marL="973455" indent="-325755" algn="l" defTabSz="1296035" rtl="0" eaLnBrk="1" latinLnBrk="0" hangingPunct="1">
        <a:lnSpc>
          <a:spcPct val="90000"/>
        </a:lnSpc>
        <a:spcBef>
          <a:spcPts val="705"/>
        </a:spcBef>
        <a:buFont typeface="Arial" panose="020B0604020202020204" pitchFamily="34" charset="0"/>
        <a:buChar char="•"/>
        <a:defRPr kumimoji="1" sz="3405" kern="1200">
          <a:solidFill>
            <a:schemeClr val="tx1"/>
          </a:solidFill>
          <a:latin typeface="+mn-lt"/>
          <a:ea typeface="+mn-ea"/>
          <a:cs typeface="+mn-cs"/>
        </a:defRPr>
      </a:lvl2pPr>
      <a:lvl3pPr marL="1621155" indent="-325755" algn="l" defTabSz="1296035" rtl="0" eaLnBrk="1" latinLnBrk="0" hangingPunct="1">
        <a:lnSpc>
          <a:spcPct val="90000"/>
        </a:lnSpc>
        <a:spcBef>
          <a:spcPts val="705"/>
        </a:spcBef>
        <a:buFont typeface="Arial" panose="020B0604020202020204" pitchFamily="34" charset="0"/>
        <a:buChar char="•"/>
        <a:defRPr kumimoji="1" sz="2830" kern="1200">
          <a:solidFill>
            <a:schemeClr val="tx1"/>
          </a:solidFill>
          <a:latin typeface="+mn-lt"/>
          <a:ea typeface="+mn-ea"/>
          <a:cs typeface="+mn-cs"/>
        </a:defRPr>
      </a:lvl3pPr>
      <a:lvl4pPr marL="2269490" indent="-325755" algn="l" defTabSz="1296035" rtl="0" eaLnBrk="1" latinLnBrk="0" hangingPunct="1">
        <a:lnSpc>
          <a:spcPct val="90000"/>
        </a:lnSpc>
        <a:spcBef>
          <a:spcPts val="705"/>
        </a:spcBef>
        <a:buFont typeface="Arial" panose="020B0604020202020204" pitchFamily="34" charset="0"/>
        <a:buChar char="•"/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4pPr>
      <a:lvl5pPr marL="2918460" indent="-325755" algn="l" defTabSz="1296035" rtl="0" eaLnBrk="1" latinLnBrk="0" hangingPunct="1">
        <a:lnSpc>
          <a:spcPct val="90000"/>
        </a:lnSpc>
        <a:spcBef>
          <a:spcPts val="705"/>
        </a:spcBef>
        <a:buFont typeface="Arial" panose="020B0604020202020204" pitchFamily="34" charset="0"/>
        <a:buChar char="•"/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5pPr>
      <a:lvl6pPr marL="3566160" indent="-325755" algn="l" defTabSz="1296035" rtl="0" eaLnBrk="1" latinLnBrk="0" hangingPunct="1">
        <a:lnSpc>
          <a:spcPct val="90000"/>
        </a:lnSpc>
        <a:spcBef>
          <a:spcPts val="705"/>
        </a:spcBef>
        <a:buFont typeface="Arial" panose="020B0604020202020204" pitchFamily="34" charset="0"/>
        <a:buChar char="•"/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6pPr>
      <a:lvl7pPr marL="4213225" indent="-325755" algn="l" defTabSz="1296035" rtl="0" eaLnBrk="1" latinLnBrk="0" hangingPunct="1">
        <a:lnSpc>
          <a:spcPct val="90000"/>
        </a:lnSpc>
        <a:spcBef>
          <a:spcPts val="705"/>
        </a:spcBef>
        <a:buFont typeface="Arial" panose="020B0604020202020204" pitchFamily="34" charset="0"/>
        <a:buChar char="•"/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7pPr>
      <a:lvl8pPr marL="4864100" indent="-325755" algn="l" defTabSz="1296035" rtl="0" eaLnBrk="1" latinLnBrk="0" hangingPunct="1">
        <a:lnSpc>
          <a:spcPct val="90000"/>
        </a:lnSpc>
        <a:spcBef>
          <a:spcPts val="705"/>
        </a:spcBef>
        <a:buFont typeface="Arial" panose="020B0604020202020204" pitchFamily="34" charset="0"/>
        <a:buChar char="•"/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8pPr>
      <a:lvl9pPr marL="5511165" indent="-325755" algn="l" defTabSz="1296035" rtl="0" eaLnBrk="1" latinLnBrk="0" hangingPunct="1">
        <a:lnSpc>
          <a:spcPct val="90000"/>
        </a:lnSpc>
        <a:spcBef>
          <a:spcPts val="705"/>
        </a:spcBef>
        <a:buFont typeface="Arial" panose="020B0604020202020204" pitchFamily="34" charset="0"/>
        <a:buChar char="•"/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296035" rtl="0" eaLnBrk="1" latinLnBrk="0" hangingPunct="1"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1pPr>
      <a:lvl2pPr marL="648335" algn="l" defTabSz="1296035" rtl="0" eaLnBrk="1" latinLnBrk="0" hangingPunct="1"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2pPr>
      <a:lvl3pPr marL="1296035" algn="l" defTabSz="1296035" rtl="0" eaLnBrk="1" latinLnBrk="0" hangingPunct="1"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3pPr>
      <a:lvl4pPr marL="1943100" algn="l" defTabSz="1296035" rtl="0" eaLnBrk="1" latinLnBrk="0" hangingPunct="1"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4pPr>
      <a:lvl5pPr marL="2592070" algn="l" defTabSz="1296035" rtl="0" eaLnBrk="1" latinLnBrk="0" hangingPunct="1"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5pPr>
      <a:lvl6pPr marL="3244215" algn="l" defTabSz="1296035" rtl="0" eaLnBrk="1" latinLnBrk="0" hangingPunct="1"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6pPr>
      <a:lvl7pPr marL="3889375" algn="l" defTabSz="1296035" rtl="0" eaLnBrk="1" latinLnBrk="0" hangingPunct="1"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7pPr>
      <a:lvl8pPr marL="4539615" algn="l" defTabSz="1296035" rtl="0" eaLnBrk="1" latinLnBrk="0" hangingPunct="1"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8pPr>
      <a:lvl9pPr marL="5187950" algn="l" defTabSz="1296035" rtl="0" eaLnBrk="1" latinLnBrk="0" hangingPunct="1">
        <a:defRPr kumimoji="1" sz="256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0" baseType="lpstr">
      <vt:lpstr>Arial</vt:lpstr>
      <vt:lpstr>ＭＳ Ｐゴシック</vt:lpstr>
      <vt:lpstr>Wingdings</vt:lpstr>
      <vt:lpstr>Microsoft YaHei</vt:lpstr>
      <vt:lpstr>ＭＳ Ｐゴシック</vt:lpstr>
      <vt:lpstr>Arial Unicode MS</vt:lpstr>
      <vt:lpstr>Calibri Light</vt:lpstr>
      <vt:lpstr>Calibri</vt:lpstr>
      <vt:lpstr>Office テーマ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User1</dc:creator>
  <cp:lastModifiedBy>User1</cp:lastModifiedBy>
  <cp:revision>14</cp:revision>
  <dcterms:created xsi:type="dcterms:W3CDTF">2020-10-24T13:32:00Z</dcterms:created>
  <dcterms:modified xsi:type="dcterms:W3CDTF">2020-10-24T14:11:32Z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1041-10.8.2.6709</vt:lpwstr>
  </property>
</Properties>
</file>

<file path=docProps/thumbnail.jpeg>
</file>