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5119985" cy="12959715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891076" y="2122286"/>
            <a:ext cx="11346457" cy="4514733"/>
          </a:xfrm>
        </p:spPr>
        <p:txBody>
          <a:bodyPr anchor="b"/>
          <a:lstStyle>
            <a:lvl1pPr algn="ctr">
              <a:defRPr sz="9930"/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91076" y="6811125"/>
            <a:ext cx="11346457" cy="3130895"/>
          </a:xfrm>
        </p:spPr>
        <p:txBody>
          <a:bodyPr/>
          <a:lstStyle>
            <a:lvl1pPr marL="0" indent="0" algn="ctr">
              <a:buNone/>
              <a:defRPr sz="3975"/>
            </a:lvl1pPr>
            <a:lvl2pPr marL="756285" indent="0" algn="ctr">
              <a:buNone/>
              <a:defRPr sz="3300"/>
            </a:lvl2pPr>
            <a:lvl3pPr marL="1511935" indent="0" algn="ctr">
              <a:buNone/>
              <a:defRPr sz="2995"/>
            </a:lvl3pPr>
            <a:lvl4pPr marL="2266950" indent="0" algn="ctr">
              <a:buNone/>
              <a:defRPr sz="2660"/>
            </a:lvl4pPr>
            <a:lvl5pPr marL="3023870" indent="0" algn="ctr">
              <a:buNone/>
              <a:defRPr sz="2660"/>
            </a:lvl5pPr>
            <a:lvl6pPr marL="3784600" indent="0" algn="ctr">
              <a:buNone/>
              <a:defRPr sz="2660"/>
            </a:lvl6pPr>
            <a:lvl7pPr marL="4537710" indent="0" algn="ctr">
              <a:buNone/>
              <a:defRPr sz="2660"/>
            </a:lvl7pPr>
            <a:lvl8pPr marL="5295900" indent="0" algn="ctr">
              <a:buNone/>
              <a:defRPr sz="2660"/>
            </a:lvl8pPr>
            <a:lvl9pPr marL="6052820" indent="0" algn="ctr">
              <a:buNone/>
              <a:defRPr sz="2660"/>
            </a:lvl9pPr>
          </a:lstStyle>
          <a:p>
            <a:r>
              <a:rPr kumimoji="1" lang="ja-JP" altLang="en-US" dirty="0" smtClean="0"/>
              <a:t>マスタ サブタイトルの書式設定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/>
          </p:nvPr>
        </p:nvSpPr>
        <p:spPr>
          <a:xfrm>
            <a:off x="1040092" y="690418"/>
            <a:ext cx="13048425" cy="10989654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32212" y="3232959"/>
            <a:ext cx="13048425" cy="5394265"/>
          </a:xfrm>
        </p:spPr>
        <p:txBody>
          <a:bodyPr anchor="b"/>
          <a:lstStyle>
            <a:lvl1pPr>
              <a:defRPr sz="9930"/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32212" y="8678255"/>
            <a:ext cx="13048425" cy="2836717"/>
          </a:xfrm>
        </p:spPr>
        <p:txBody>
          <a:bodyPr/>
          <a:lstStyle>
            <a:lvl1pPr marL="0" indent="0">
              <a:buNone/>
              <a:defRPr sz="3975">
                <a:solidFill>
                  <a:schemeClr val="tx1">
                    <a:tint val="75000"/>
                  </a:schemeClr>
                </a:solidFill>
              </a:defRPr>
            </a:lvl1pPr>
            <a:lvl2pPr marL="75628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2pPr>
            <a:lvl3pPr marL="1511935" indent="0">
              <a:buNone/>
              <a:defRPr sz="2995">
                <a:solidFill>
                  <a:schemeClr val="tx1">
                    <a:tint val="75000"/>
                  </a:schemeClr>
                </a:solidFill>
              </a:defRPr>
            </a:lvl3pPr>
            <a:lvl4pPr marL="2266950" indent="0">
              <a:buNone/>
              <a:defRPr sz="2660">
                <a:solidFill>
                  <a:schemeClr val="tx1">
                    <a:tint val="75000"/>
                  </a:schemeClr>
                </a:solidFill>
              </a:defRPr>
            </a:lvl4pPr>
            <a:lvl5pPr marL="3023870" indent="0">
              <a:buNone/>
              <a:defRPr sz="2660">
                <a:solidFill>
                  <a:schemeClr val="tx1">
                    <a:tint val="75000"/>
                  </a:schemeClr>
                </a:solidFill>
              </a:defRPr>
            </a:lvl5pPr>
            <a:lvl6pPr marL="3784600" indent="0">
              <a:buNone/>
              <a:defRPr sz="2660">
                <a:solidFill>
                  <a:schemeClr val="tx1">
                    <a:tint val="75000"/>
                  </a:schemeClr>
                </a:solidFill>
              </a:defRPr>
            </a:lvl6pPr>
            <a:lvl7pPr marL="4537710" indent="0">
              <a:buNone/>
              <a:defRPr sz="2660">
                <a:solidFill>
                  <a:schemeClr val="tx1">
                    <a:tint val="75000"/>
                  </a:schemeClr>
                </a:solidFill>
              </a:defRPr>
            </a:lvl7pPr>
            <a:lvl8pPr marL="5295900" indent="0">
              <a:buNone/>
              <a:defRPr sz="2660">
                <a:solidFill>
                  <a:schemeClr val="tx1">
                    <a:tint val="75000"/>
                  </a:schemeClr>
                </a:solidFill>
              </a:defRPr>
            </a:lvl8pPr>
            <a:lvl9pPr marL="6052820" indent="0">
              <a:buNone/>
              <a:defRPr sz="26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040092" y="3452091"/>
            <a:ext cx="6429659" cy="8227983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7658859" y="3452091"/>
            <a:ext cx="6429659" cy="8227983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42062" y="690418"/>
            <a:ext cx="13048425" cy="2506518"/>
          </a:xfrm>
        </p:spPr>
        <p:txBody>
          <a:bodyPr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42062" y="3178926"/>
            <a:ext cx="6400110" cy="1557943"/>
          </a:xfrm>
        </p:spPr>
        <p:txBody>
          <a:bodyPr anchor="b"/>
          <a:lstStyle>
            <a:lvl1pPr marL="0" indent="0">
              <a:buNone/>
              <a:defRPr sz="3975" b="1"/>
            </a:lvl1pPr>
            <a:lvl2pPr marL="756285" indent="0">
              <a:buNone/>
              <a:defRPr sz="3300" b="1"/>
            </a:lvl2pPr>
            <a:lvl3pPr marL="1511935" indent="0">
              <a:buNone/>
              <a:defRPr sz="2995" b="1"/>
            </a:lvl3pPr>
            <a:lvl4pPr marL="2266950" indent="0">
              <a:buNone/>
              <a:defRPr sz="2660" b="1"/>
            </a:lvl4pPr>
            <a:lvl5pPr marL="3023870" indent="0">
              <a:buNone/>
              <a:defRPr sz="2660" b="1"/>
            </a:lvl5pPr>
            <a:lvl6pPr marL="3784600" indent="0">
              <a:buNone/>
              <a:defRPr sz="2660" b="1"/>
            </a:lvl6pPr>
            <a:lvl7pPr marL="4537710" indent="0">
              <a:buNone/>
              <a:defRPr sz="2660" b="1"/>
            </a:lvl7pPr>
            <a:lvl8pPr marL="5295900" indent="0">
              <a:buNone/>
              <a:defRPr sz="2660" b="1"/>
            </a:lvl8pPr>
            <a:lvl9pPr marL="6052820" indent="0">
              <a:buNone/>
              <a:defRPr sz="2660" b="1"/>
            </a:lvl9pPr>
          </a:lstStyle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42062" y="4736868"/>
            <a:ext cx="6400110" cy="6967220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658859" y="3178926"/>
            <a:ext cx="6431629" cy="1557943"/>
          </a:xfrm>
        </p:spPr>
        <p:txBody>
          <a:bodyPr anchor="b"/>
          <a:lstStyle>
            <a:lvl1pPr marL="0" indent="0">
              <a:buNone/>
              <a:defRPr sz="3975" b="1"/>
            </a:lvl1pPr>
            <a:lvl2pPr marL="756285" indent="0">
              <a:buNone/>
              <a:defRPr sz="3300" b="1"/>
            </a:lvl2pPr>
            <a:lvl3pPr marL="1511935" indent="0">
              <a:buNone/>
              <a:defRPr sz="2995" b="1"/>
            </a:lvl3pPr>
            <a:lvl4pPr marL="2266950" indent="0">
              <a:buNone/>
              <a:defRPr sz="2660" b="1"/>
            </a:lvl4pPr>
            <a:lvl5pPr marL="3023870" indent="0">
              <a:buNone/>
              <a:defRPr sz="2660" b="1"/>
            </a:lvl5pPr>
            <a:lvl6pPr marL="3784600" indent="0">
              <a:buNone/>
              <a:defRPr sz="2660" b="1"/>
            </a:lvl6pPr>
            <a:lvl7pPr marL="4537710" indent="0">
              <a:buNone/>
              <a:defRPr sz="2660" b="1"/>
            </a:lvl7pPr>
            <a:lvl8pPr marL="5295900" indent="0">
              <a:buNone/>
              <a:defRPr sz="2660" b="1"/>
            </a:lvl8pPr>
            <a:lvl9pPr marL="6052820" indent="0">
              <a:buNone/>
              <a:defRPr sz="2660" b="1"/>
            </a:lvl9pPr>
          </a:lstStyle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7658859" y="4736868"/>
            <a:ext cx="6431629" cy="6967220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42062" y="864523"/>
            <a:ext cx="4879370" cy="3025832"/>
          </a:xfrm>
        </p:spPr>
        <p:txBody>
          <a:bodyPr anchor="b"/>
          <a:lstStyle>
            <a:lvl1pPr>
              <a:defRPr sz="5305"/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431629" y="1867130"/>
            <a:ext cx="7658859" cy="9215579"/>
          </a:xfrm>
        </p:spPr>
        <p:txBody>
          <a:bodyPr/>
          <a:lstStyle>
            <a:lvl1pPr marL="0" indent="0">
              <a:buNone/>
              <a:defRPr sz="5305"/>
            </a:lvl1pPr>
            <a:lvl2pPr marL="756285" indent="0">
              <a:buNone/>
              <a:defRPr sz="4620"/>
            </a:lvl2pPr>
            <a:lvl3pPr marL="1511935" indent="0">
              <a:buNone/>
              <a:defRPr sz="3975"/>
            </a:lvl3pPr>
            <a:lvl4pPr marL="2266950" indent="0">
              <a:buNone/>
              <a:defRPr sz="3300"/>
            </a:lvl4pPr>
            <a:lvl5pPr marL="3023870" indent="0">
              <a:buNone/>
              <a:defRPr sz="3300"/>
            </a:lvl5pPr>
            <a:lvl6pPr marL="3784600" indent="0">
              <a:buNone/>
              <a:defRPr sz="3300"/>
            </a:lvl6pPr>
            <a:lvl7pPr marL="4537710" indent="0">
              <a:buNone/>
              <a:defRPr sz="3300"/>
            </a:lvl7pPr>
            <a:lvl8pPr marL="5295900" indent="0">
              <a:buNone/>
              <a:defRPr sz="3300"/>
            </a:lvl8pPr>
            <a:lvl9pPr marL="6052820" indent="0">
              <a:buNone/>
              <a:defRPr sz="33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042062" y="3890355"/>
            <a:ext cx="4879370" cy="7207365"/>
          </a:xfrm>
        </p:spPr>
        <p:txBody>
          <a:bodyPr/>
          <a:lstStyle>
            <a:lvl1pPr marL="0" indent="0">
              <a:buNone/>
              <a:defRPr sz="2660"/>
            </a:lvl1pPr>
            <a:lvl2pPr marL="756285" indent="0">
              <a:buNone/>
              <a:defRPr sz="2310"/>
            </a:lvl2pPr>
            <a:lvl3pPr marL="1511935" indent="0">
              <a:buNone/>
              <a:defRPr sz="2015"/>
            </a:lvl3pPr>
            <a:lvl4pPr marL="2266950" indent="0">
              <a:buNone/>
              <a:defRPr sz="1625"/>
            </a:lvl4pPr>
            <a:lvl5pPr marL="3023870" indent="0">
              <a:buNone/>
              <a:defRPr sz="1625"/>
            </a:lvl5pPr>
            <a:lvl6pPr marL="3784600" indent="0">
              <a:buNone/>
              <a:defRPr sz="1625"/>
            </a:lvl6pPr>
            <a:lvl7pPr marL="4537710" indent="0">
              <a:buNone/>
              <a:defRPr sz="1625"/>
            </a:lvl7pPr>
            <a:lvl8pPr marL="5295900" indent="0">
              <a:buNone/>
              <a:defRPr sz="1625"/>
            </a:lvl8pPr>
            <a:lvl9pPr marL="6052820" indent="0">
              <a:buNone/>
              <a:defRPr sz="1625"/>
            </a:lvl9pPr>
          </a:lstStyle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0826411" y="690418"/>
            <a:ext cx="3262106" cy="10989654"/>
          </a:xfrm>
        </p:spPr>
        <p:txBody>
          <a:bodyPr vert="eaVert"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040092" y="690418"/>
            <a:ext cx="9597212" cy="10989654"/>
          </a:xfrm>
        </p:spPr>
        <p:txBody>
          <a:bodyPr vert="eaVert"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040092" y="690418"/>
            <a:ext cx="13048425" cy="25065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40092" y="3452091"/>
            <a:ext cx="13048425" cy="8227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040092" y="12019277"/>
            <a:ext cx="3403937" cy="6904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1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011352" y="12019277"/>
            <a:ext cx="5105906" cy="6904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1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0684580" y="12019277"/>
            <a:ext cx="3403937" cy="6904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1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iming>
    <p:tnLst>
      <p:par>
        <p:cTn id="1" dur="indefinite" restart="never" nodeType="tmRoot"/>
      </p:par>
    </p:tnLst>
  </p:timing>
  <p:txStyles>
    <p:titleStyle>
      <a:lvl1pPr algn="l" defTabSz="1511935" rtl="0" eaLnBrk="1" latinLnBrk="0" hangingPunct="1">
        <a:lnSpc>
          <a:spcPct val="90000"/>
        </a:lnSpc>
        <a:spcBef>
          <a:spcPct val="0"/>
        </a:spcBef>
        <a:buNone/>
        <a:defRPr kumimoji="1" sz="72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0365" indent="-380365" algn="l" defTabSz="1511935" rtl="0" eaLnBrk="1" latinLnBrk="0" hangingPunct="1">
        <a:lnSpc>
          <a:spcPct val="90000"/>
        </a:lnSpc>
        <a:spcBef>
          <a:spcPct val="332000"/>
        </a:spcBef>
        <a:buFont typeface="Arial" panose="020B0604020202020204" pitchFamily="34" charset="0"/>
        <a:buChar char="•"/>
        <a:defRPr kumimoji="1" sz="4620" kern="1200">
          <a:solidFill>
            <a:schemeClr val="tx1"/>
          </a:solidFill>
          <a:latin typeface="+mn-lt"/>
          <a:ea typeface="+mn-ea"/>
          <a:cs typeface="+mn-cs"/>
        </a:defRPr>
      </a:lvl1pPr>
      <a:lvl2pPr marL="1136015" indent="-380365" algn="l" defTabSz="1511935" rtl="0" eaLnBrk="1" latinLnBrk="0" hangingPunct="1">
        <a:lnSpc>
          <a:spcPct val="90000"/>
        </a:lnSpc>
        <a:spcBef>
          <a:spcPct val="165000"/>
        </a:spcBef>
        <a:buFont typeface="Arial" panose="020B0604020202020204" pitchFamily="34" charset="0"/>
        <a:buChar char="•"/>
        <a:defRPr kumimoji="1" sz="3975" kern="1200">
          <a:solidFill>
            <a:schemeClr val="tx1"/>
          </a:solidFill>
          <a:latin typeface="+mn-lt"/>
          <a:ea typeface="+mn-ea"/>
          <a:cs typeface="+mn-cs"/>
        </a:defRPr>
      </a:lvl2pPr>
      <a:lvl3pPr marL="1891665" indent="-380365" algn="l" defTabSz="1511935" rtl="0" eaLnBrk="1" latinLnBrk="0" hangingPunct="1">
        <a:lnSpc>
          <a:spcPct val="90000"/>
        </a:lnSpc>
        <a:spcBef>
          <a:spcPct val="165000"/>
        </a:spcBef>
        <a:buFont typeface="Arial" panose="020B0604020202020204" pitchFamily="34" charset="0"/>
        <a:buChar char="•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647950" indent="-380365" algn="l" defTabSz="1511935" rtl="0" eaLnBrk="1" latinLnBrk="0" hangingPunct="1">
        <a:lnSpc>
          <a:spcPct val="90000"/>
        </a:lnSpc>
        <a:spcBef>
          <a:spcPct val="165000"/>
        </a:spcBef>
        <a:buFont typeface="Arial" panose="020B0604020202020204" pitchFamily="34" charset="0"/>
        <a:buChar char="•"/>
        <a:defRPr kumimoji="1" sz="2995" kern="1200">
          <a:solidFill>
            <a:schemeClr val="tx1"/>
          </a:solidFill>
          <a:latin typeface="+mn-lt"/>
          <a:ea typeface="+mn-ea"/>
          <a:cs typeface="+mn-cs"/>
        </a:defRPr>
      </a:lvl4pPr>
      <a:lvl5pPr marL="3404870" indent="-380365" algn="l" defTabSz="1511935" rtl="0" eaLnBrk="1" latinLnBrk="0" hangingPunct="1">
        <a:lnSpc>
          <a:spcPct val="90000"/>
        </a:lnSpc>
        <a:spcBef>
          <a:spcPct val="165000"/>
        </a:spcBef>
        <a:buFont typeface="Arial" panose="020B0604020202020204" pitchFamily="34" charset="0"/>
        <a:buChar char="•"/>
        <a:defRPr kumimoji="1" sz="2995" kern="1200">
          <a:solidFill>
            <a:schemeClr val="tx1"/>
          </a:solidFill>
          <a:latin typeface="+mn-lt"/>
          <a:ea typeface="+mn-ea"/>
          <a:cs typeface="+mn-cs"/>
        </a:defRPr>
      </a:lvl5pPr>
      <a:lvl6pPr marL="4160520" indent="-380365" algn="l" defTabSz="1511935" rtl="0" eaLnBrk="1" latinLnBrk="0" hangingPunct="1">
        <a:lnSpc>
          <a:spcPct val="90000"/>
        </a:lnSpc>
        <a:spcBef>
          <a:spcPct val="165000"/>
        </a:spcBef>
        <a:buFont typeface="Arial" panose="020B0604020202020204" pitchFamily="34" charset="0"/>
        <a:buChar char="•"/>
        <a:defRPr kumimoji="1" sz="2995" kern="1200">
          <a:solidFill>
            <a:schemeClr val="tx1"/>
          </a:solidFill>
          <a:latin typeface="+mn-lt"/>
          <a:ea typeface="+mn-ea"/>
          <a:cs typeface="+mn-cs"/>
        </a:defRPr>
      </a:lvl6pPr>
      <a:lvl7pPr marL="4915535" indent="-380365" algn="l" defTabSz="1511935" rtl="0" eaLnBrk="1" latinLnBrk="0" hangingPunct="1">
        <a:lnSpc>
          <a:spcPct val="90000"/>
        </a:lnSpc>
        <a:spcBef>
          <a:spcPct val="165000"/>
        </a:spcBef>
        <a:buFont typeface="Arial" panose="020B0604020202020204" pitchFamily="34" charset="0"/>
        <a:buChar char="•"/>
        <a:defRPr kumimoji="1" sz="2995" kern="1200">
          <a:solidFill>
            <a:schemeClr val="tx1"/>
          </a:solidFill>
          <a:latin typeface="+mn-lt"/>
          <a:ea typeface="+mn-ea"/>
          <a:cs typeface="+mn-cs"/>
        </a:defRPr>
      </a:lvl7pPr>
      <a:lvl8pPr marL="5674995" indent="-380365" algn="l" defTabSz="1511935" rtl="0" eaLnBrk="1" latinLnBrk="0" hangingPunct="1">
        <a:lnSpc>
          <a:spcPct val="90000"/>
        </a:lnSpc>
        <a:spcBef>
          <a:spcPct val="165000"/>
        </a:spcBef>
        <a:buFont typeface="Arial" panose="020B0604020202020204" pitchFamily="34" charset="0"/>
        <a:buChar char="•"/>
        <a:defRPr kumimoji="1" sz="2995" kern="1200">
          <a:solidFill>
            <a:schemeClr val="tx1"/>
          </a:solidFill>
          <a:latin typeface="+mn-lt"/>
          <a:ea typeface="+mn-ea"/>
          <a:cs typeface="+mn-cs"/>
        </a:defRPr>
      </a:lvl8pPr>
      <a:lvl9pPr marL="6429375" indent="-380365" algn="l" defTabSz="1511935" rtl="0" eaLnBrk="1" latinLnBrk="0" hangingPunct="1">
        <a:lnSpc>
          <a:spcPct val="90000"/>
        </a:lnSpc>
        <a:spcBef>
          <a:spcPct val="165000"/>
        </a:spcBef>
        <a:buFont typeface="Arial" panose="020B0604020202020204" pitchFamily="34" charset="0"/>
        <a:buChar char="•"/>
        <a:defRPr kumimoji="1" sz="299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511935" rtl="0" eaLnBrk="1" latinLnBrk="0" hangingPunct="1">
        <a:defRPr kumimoji="1" sz="2995" kern="1200">
          <a:solidFill>
            <a:schemeClr val="tx1"/>
          </a:solidFill>
          <a:latin typeface="+mn-lt"/>
          <a:ea typeface="+mn-ea"/>
          <a:cs typeface="+mn-cs"/>
        </a:defRPr>
      </a:lvl1pPr>
      <a:lvl2pPr marL="756285" algn="l" defTabSz="1511935" rtl="0" eaLnBrk="1" latinLnBrk="0" hangingPunct="1">
        <a:defRPr kumimoji="1" sz="2995" kern="1200">
          <a:solidFill>
            <a:schemeClr val="tx1"/>
          </a:solidFill>
          <a:latin typeface="+mn-lt"/>
          <a:ea typeface="+mn-ea"/>
          <a:cs typeface="+mn-cs"/>
        </a:defRPr>
      </a:lvl2pPr>
      <a:lvl3pPr marL="1511935" algn="l" defTabSz="1511935" rtl="0" eaLnBrk="1" latinLnBrk="0" hangingPunct="1">
        <a:defRPr kumimoji="1" sz="2995" kern="1200">
          <a:solidFill>
            <a:schemeClr val="tx1"/>
          </a:solidFill>
          <a:latin typeface="+mn-lt"/>
          <a:ea typeface="+mn-ea"/>
          <a:cs typeface="+mn-cs"/>
        </a:defRPr>
      </a:lvl3pPr>
      <a:lvl4pPr marL="2266950" algn="l" defTabSz="1511935" rtl="0" eaLnBrk="1" latinLnBrk="0" hangingPunct="1">
        <a:defRPr kumimoji="1" sz="2995" kern="1200">
          <a:solidFill>
            <a:schemeClr val="tx1"/>
          </a:solidFill>
          <a:latin typeface="+mn-lt"/>
          <a:ea typeface="+mn-ea"/>
          <a:cs typeface="+mn-cs"/>
        </a:defRPr>
      </a:lvl4pPr>
      <a:lvl5pPr marL="3023870" algn="l" defTabSz="1511935" rtl="0" eaLnBrk="1" latinLnBrk="0" hangingPunct="1">
        <a:defRPr kumimoji="1" sz="2995" kern="1200">
          <a:solidFill>
            <a:schemeClr val="tx1"/>
          </a:solidFill>
          <a:latin typeface="+mn-lt"/>
          <a:ea typeface="+mn-ea"/>
          <a:cs typeface="+mn-cs"/>
        </a:defRPr>
      </a:lvl5pPr>
      <a:lvl6pPr marL="3784600" algn="l" defTabSz="1511935" rtl="0" eaLnBrk="1" latinLnBrk="0" hangingPunct="1">
        <a:defRPr kumimoji="1" sz="2995" kern="1200">
          <a:solidFill>
            <a:schemeClr val="tx1"/>
          </a:solidFill>
          <a:latin typeface="+mn-lt"/>
          <a:ea typeface="+mn-ea"/>
          <a:cs typeface="+mn-cs"/>
        </a:defRPr>
      </a:lvl6pPr>
      <a:lvl7pPr marL="4537710" algn="l" defTabSz="1511935" rtl="0" eaLnBrk="1" latinLnBrk="0" hangingPunct="1">
        <a:defRPr kumimoji="1" sz="2995" kern="1200">
          <a:solidFill>
            <a:schemeClr val="tx1"/>
          </a:solidFill>
          <a:latin typeface="+mn-lt"/>
          <a:ea typeface="+mn-ea"/>
          <a:cs typeface="+mn-cs"/>
        </a:defRPr>
      </a:lvl7pPr>
      <a:lvl8pPr marL="5295900" algn="l" defTabSz="1511935" rtl="0" eaLnBrk="1" latinLnBrk="0" hangingPunct="1">
        <a:defRPr kumimoji="1" sz="2995" kern="1200">
          <a:solidFill>
            <a:schemeClr val="tx1"/>
          </a:solidFill>
          <a:latin typeface="+mn-lt"/>
          <a:ea typeface="+mn-ea"/>
          <a:cs typeface="+mn-cs"/>
        </a:defRPr>
      </a:lvl8pPr>
      <a:lvl9pPr marL="6052820" algn="l" defTabSz="1511935" rtl="0" eaLnBrk="1" latinLnBrk="0" hangingPunct="1">
        <a:defRPr kumimoji="1" sz="299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Presentation</Application>
  <PresentationFormat>宽屏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ＭＳ Ｐゴシック</vt:lpstr>
      <vt:lpstr>Wingdings</vt:lpstr>
      <vt:lpstr>Microsoft YaHei</vt:lpstr>
      <vt:lpstr>ＭＳ Ｐゴシック</vt:lpstr>
      <vt:lpstr>Arial Unicode MS</vt:lpstr>
      <vt:lpstr>Calibri Light</vt:lpstr>
      <vt:lpstr>Calibri</vt:lpstr>
      <vt:lpstr>Office テーマ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User1</dc:creator>
  <cp:lastModifiedBy>User1</cp:lastModifiedBy>
  <cp:revision>13</cp:revision>
  <dcterms:created xsi:type="dcterms:W3CDTF">2020-10-24T13:32:00Z</dcterms:created>
  <dcterms:modified xsi:type="dcterms:W3CDTF">2020-10-24T14:11:22Z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1041-10.8.2.6709</vt:lpwstr>
  </property>
</Properties>
</file>