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0799445" cy="15119985"/>
  <p:notesSz cx="7103745" cy="10234295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350800" y="2476057"/>
            <a:ext cx="8104800" cy="5267310"/>
          </a:xfrm>
        </p:spPr>
        <p:txBody>
          <a:bodyPr anchor="b"/>
          <a:lstStyle>
            <a:lvl1pPr algn="ctr">
              <a:defRPr sz="709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50800" y="7946495"/>
            <a:ext cx="8104800" cy="3652795"/>
          </a:xfrm>
        </p:spPr>
        <p:txBody>
          <a:bodyPr/>
          <a:lstStyle>
            <a:lvl1pPr marL="0" indent="0" algn="ctr">
              <a:buNone/>
              <a:defRPr sz="2840"/>
            </a:lvl1pPr>
            <a:lvl2pPr marL="540385" indent="0" algn="ctr">
              <a:buNone/>
              <a:defRPr sz="2360"/>
            </a:lvl2pPr>
            <a:lvl3pPr marL="1080135" indent="0" algn="ctr">
              <a:buNone/>
              <a:defRPr sz="2140"/>
            </a:lvl3pPr>
            <a:lvl4pPr marL="1619250" indent="0" algn="ctr">
              <a:buNone/>
              <a:defRPr sz="1900"/>
            </a:lvl4pPr>
            <a:lvl5pPr marL="2160270" indent="0" algn="ctr">
              <a:buNone/>
              <a:defRPr sz="1900"/>
            </a:lvl5pPr>
            <a:lvl6pPr marL="2703830" indent="0" algn="ctr">
              <a:buNone/>
              <a:defRPr sz="1900"/>
            </a:lvl6pPr>
            <a:lvl7pPr marL="3241040" indent="0" algn="ctr">
              <a:buNone/>
              <a:defRPr sz="1900"/>
            </a:lvl7pPr>
            <a:lvl8pPr marL="3783330" indent="0" algn="ctr">
              <a:buNone/>
              <a:defRPr sz="1900"/>
            </a:lvl8pPr>
            <a:lvl9pPr marL="4323080" indent="0" algn="ctr">
              <a:buNone/>
              <a:defRPr sz="1900"/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/>
          </p:nvPr>
        </p:nvSpPr>
        <p:spPr>
          <a:xfrm>
            <a:off x="742940" y="805506"/>
            <a:ext cx="9320519" cy="12821559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37311" y="3771872"/>
            <a:ext cx="9320519" cy="6293455"/>
          </a:xfrm>
        </p:spPr>
        <p:txBody>
          <a:bodyPr anchor="b"/>
          <a:lstStyle>
            <a:lvl1pPr>
              <a:defRPr sz="709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37311" y="10124865"/>
            <a:ext cx="9320519" cy="3309579"/>
          </a:xfrm>
        </p:spPr>
        <p:txBody>
          <a:bodyPr/>
          <a:lstStyle>
            <a:lvl1pPr marL="0" indent="0">
              <a:buNone/>
              <a:defRPr sz="2840">
                <a:solidFill>
                  <a:schemeClr val="tx1">
                    <a:tint val="75000"/>
                  </a:schemeClr>
                </a:solidFill>
              </a:defRPr>
            </a:lvl1pPr>
            <a:lvl2pPr marL="540385" indent="0">
              <a:buNone/>
              <a:defRPr sz="2360">
                <a:solidFill>
                  <a:schemeClr val="tx1">
                    <a:tint val="75000"/>
                  </a:schemeClr>
                </a:solidFill>
              </a:defRPr>
            </a:lvl2pPr>
            <a:lvl3pPr marL="1080135" indent="0">
              <a:buNone/>
              <a:defRPr sz="2140">
                <a:solidFill>
                  <a:schemeClr val="tx1">
                    <a:tint val="75000"/>
                  </a:schemeClr>
                </a:solidFill>
              </a:defRPr>
            </a:lvl3pPr>
            <a:lvl4pPr marL="161925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16027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270383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24104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378333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32308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742940" y="4027531"/>
            <a:ext cx="4592720" cy="9599534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470740" y="4027531"/>
            <a:ext cx="4592720" cy="9599534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44347" y="805506"/>
            <a:ext cx="9320519" cy="2924338"/>
          </a:xfrm>
        </p:spPr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44347" y="3708833"/>
            <a:ext cx="4571612" cy="1817642"/>
          </a:xfrm>
        </p:spPr>
        <p:txBody>
          <a:bodyPr anchor="b"/>
          <a:lstStyle>
            <a:lvl1pPr marL="0" indent="0">
              <a:buNone/>
              <a:defRPr sz="2840" b="1"/>
            </a:lvl1pPr>
            <a:lvl2pPr marL="540385" indent="0">
              <a:buNone/>
              <a:defRPr sz="2360" b="1"/>
            </a:lvl2pPr>
            <a:lvl3pPr marL="1080135" indent="0">
              <a:buNone/>
              <a:defRPr sz="2140" b="1"/>
            </a:lvl3pPr>
            <a:lvl4pPr marL="1619250" indent="0">
              <a:buNone/>
              <a:defRPr sz="1900" b="1"/>
            </a:lvl4pPr>
            <a:lvl5pPr marL="2160270" indent="0">
              <a:buNone/>
              <a:defRPr sz="1900" b="1"/>
            </a:lvl5pPr>
            <a:lvl6pPr marL="2703830" indent="0">
              <a:buNone/>
              <a:defRPr sz="1900" b="1"/>
            </a:lvl6pPr>
            <a:lvl7pPr marL="3241040" indent="0">
              <a:buNone/>
              <a:defRPr sz="1900" b="1"/>
            </a:lvl7pPr>
            <a:lvl8pPr marL="3783330" indent="0">
              <a:buNone/>
              <a:defRPr sz="1900" b="1"/>
            </a:lvl8pPr>
            <a:lvl9pPr marL="4323080" indent="0">
              <a:buNone/>
              <a:defRPr sz="190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744347" y="5526473"/>
            <a:ext cx="4571612" cy="8128611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470740" y="3708833"/>
            <a:ext cx="4594126" cy="1817642"/>
          </a:xfrm>
        </p:spPr>
        <p:txBody>
          <a:bodyPr anchor="b"/>
          <a:lstStyle>
            <a:lvl1pPr marL="0" indent="0">
              <a:buNone/>
              <a:defRPr sz="2840" b="1"/>
            </a:lvl1pPr>
            <a:lvl2pPr marL="540385" indent="0">
              <a:buNone/>
              <a:defRPr sz="2360" b="1"/>
            </a:lvl2pPr>
            <a:lvl3pPr marL="1080135" indent="0">
              <a:buNone/>
              <a:defRPr sz="2140" b="1"/>
            </a:lvl3pPr>
            <a:lvl4pPr marL="1619250" indent="0">
              <a:buNone/>
              <a:defRPr sz="1900" b="1"/>
            </a:lvl4pPr>
            <a:lvl5pPr marL="2160270" indent="0">
              <a:buNone/>
              <a:defRPr sz="1900" b="1"/>
            </a:lvl5pPr>
            <a:lvl6pPr marL="2703830" indent="0">
              <a:buNone/>
              <a:defRPr sz="1900" b="1"/>
            </a:lvl6pPr>
            <a:lvl7pPr marL="3241040" indent="0">
              <a:buNone/>
              <a:defRPr sz="1900" b="1"/>
            </a:lvl7pPr>
            <a:lvl8pPr marL="3783330" indent="0">
              <a:buNone/>
              <a:defRPr sz="1900" b="1"/>
            </a:lvl8pPr>
            <a:lvl9pPr marL="4323080" indent="0">
              <a:buNone/>
              <a:defRPr sz="190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470740" y="5526473"/>
            <a:ext cx="4594126" cy="8128611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44347" y="1008634"/>
            <a:ext cx="3485344" cy="3530219"/>
          </a:xfrm>
        </p:spPr>
        <p:txBody>
          <a:bodyPr anchor="b"/>
          <a:lstStyle>
            <a:lvl1pPr>
              <a:defRPr sz="379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594126" y="2178368"/>
            <a:ext cx="5470740" cy="10751756"/>
          </a:xfrm>
        </p:spPr>
        <p:txBody>
          <a:bodyPr/>
          <a:lstStyle>
            <a:lvl1pPr marL="0" indent="0">
              <a:buNone/>
              <a:defRPr sz="3790"/>
            </a:lvl1pPr>
            <a:lvl2pPr marL="540385" indent="0">
              <a:buNone/>
              <a:defRPr sz="3300"/>
            </a:lvl2pPr>
            <a:lvl3pPr marL="1080135" indent="0">
              <a:buNone/>
              <a:defRPr sz="2840"/>
            </a:lvl3pPr>
            <a:lvl4pPr marL="1619250" indent="0">
              <a:buNone/>
              <a:defRPr sz="2360"/>
            </a:lvl4pPr>
            <a:lvl5pPr marL="2160270" indent="0">
              <a:buNone/>
              <a:defRPr sz="2360"/>
            </a:lvl5pPr>
            <a:lvl6pPr marL="2703830" indent="0">
              <a:buNone/>
              <a:defRPr sz="2360"/>
            </a:lvl6pPr>
            <a:lvl7pPr marL="3241040" indent="0">
              <a:buNone/>
              <a:defRPr sz="2360"/>
            </a:lvl7pPr>
            <a:lvl8pPr marL="3783330" indent="0">
              <a:buNone/>
              <a:defRPr sz="2360"/>
            </a:lvl8pPr>
            <a:lvl9pPr marL="4323080" indent="0">
              <a:buNone/>
              <a:defRPr sz="236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744347" y="4538853"/>
            <a:ext cx="3485344" cy="8408786"/>
          </a:xfrm>
        </p:spPr>
        <p:txBody>
          <a:bodyPr/>
          <a:lstStyle>
            <a:lvl1pPr marL="0" indent="0">
              <a:buNone/>
              <a:defRPr sz="1900"/>
            </a:lvl1pPr>
            <a:lvl2pPr marL="540385" indent="0">
              <a:buNone/>
              <a:defRPr sz="1650"/>
            </a:lvl2pPr>
            <a:lvl3pPr marL="1080135" indent="0">
              <a:buNone/>
              <a:defRPr sz="1440"/>
            </a:lvl3pPr>
            <a:lvl4pPr marL="1619250" indent="0">
              <a:buNone/>
              <a:defRPr sz="1165"/>
            </a:lvl4pPr>
            <a:lvl5pPr marL="2160270" indent="0">
              <a:buNone/>
              <a:defRPr sz="1165"/>
            </a:lvl5pPr>
            <a:lvl6pPr marL="2703830" indent="0">
              <a:buNone/>
              <a:defRPr sz="1165"/>
            </a:lvl6pPr>
            <a:lvl7pPr marL="3241040" indent="0">
              <a:buNone/>
              <a:defRPr sz="1165"/>
            </a:lvl7pPr>
            <a:lvl8pPr marL="3783330" indent="0">
              <a:buNone/>
              <a:defRPr sz="1165"/>
            </a:lvl8pPr>
            <a:lvl9pPr marL="4323080" indent="0">
              <a:buNone/>
              <a:defRPr sz="1165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733330" y="805506"/>
            <a:ext cx="2330130" cy="12821559"/>
          </a:xfrm>
        </p:spPr>
        <p:txBody>
          <a:bodyPr vert="eaVert"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742940" y="805506"/>
            <a:ext cx="6855309" cy="12821559"/>
          </a:xfrm>
        </p:spPr>
        <p:txBody>
          <a:bodyPr vert="eaVert"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742940" y="805506"/>
            <a:ext cx="9320519" cy="292433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42940" y="4027531"/>
            <a:ext cx="9320519" cy="959953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742940" y="14022813"/>
            <a:ext cx="2431440" cy="8055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579620" y="14022813"/>
            <a:ext cx="3647160" cy="8055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632018" y="14022813"/>
            <a:ext cx="2431440" cy="8055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iming>
    <p:tnLst>
      <p:par>
        <p:cTn id="1" dur="indefinite" restart="never" nodeType="tmRoot"/>
      </p:par>
    </p:tnLst>
  </p:timing>
  <p:txStyles>
    <p:titleStyle>
      <a:lvl1pPr algn="l" defTabSz="1080135" rtl="0" eaLnBrk="1" latinLnBrk="0" hangingPunct="1">
        <a:lnSpc>
          <a:spcPct val="90000"/>
        </a:lnSpc>
        <a:spcBef>
          <a:spcPct val="0"/>
        </a:spcBef>
        <a:buNone/>
        <a:defRPr kumimoji="1" sz="51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1780" indent="-271780" algn="l" defTabSz="1080135" rtl="0" eaLnBrk="1" latinLnBrk="0" hangingPunct="1">
        <a:lnSpc>
          <a:spcPct val="90000"/>
        </a:lnSpc>
        <a:spcBef>
          <a:spcPct val="237000"/>
        </a:spcBef>
        <a:buFont typeface="Arial" panose="020B0604020202020204" pitchFamily="34" charset="0"/>
        <a:buChar char="•"/>
        <a:defRPr kumimoji="1"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11530" indent="-271780" algn="l" defTabSz="1080135" rtl="0" eaLnBrk="1" latinLnBrk="0" hangingPunct="1">
        <a:lnSpc>
          <a:spcPct val="90000"/>
        </a:lnSpc>
        <a:spcBef>
          <a:spcPct val="118000"/>
        </a:spcBef>
        <a:buFont typeface="Arial" panose="020B0604020202020204" pitchFamily="34" charset="0"/>
        <a:buChar char="•"/>
        <a:defRPr kumimoji="1" sz="2840" kern="1200">
          <a:solidFill>
            <a:schemeClr val="tx1"/>
          </a:solidFill>
          <a:latin typeface="+mn-lt"/>
          <a:ea typeface="+mn-ea"/>
          <a:cs typeface="+mn-cs"/>
        </a:defRPr>
      </a:lvl2pPr>
      <a:lvl3pPr marL="1351280" indent="-271780" algn="l" defTabSz="1080135" rtl="0" eaLnBrk="1" latinLnBrk="0" hangingPunct="1">
        <a:lnSpc>
          <a:spcPct val="90000"/>
        </a:lnSpc>
        <a:spcBef>
          <a:spcPct val="118000"/>
        </a:spcBef>
        <a:buFont typeface="Arial" panose="020B0604020202020204" pitchFamily="34" charset="0"/>
        <a:buChar char="•"/>
        <a:defRPr kumimoji="1" sz="2360" kern="1200">
          <a:solidFill>
            <a:schemeClr val="tx1"/>
          </a:solidFill>
          <a:latin typeface="+mn-lt"/>
          <a:ea typeface="+mn-ea"/>
          <a:cs typeface="+mn-cs"/>
        </a:defRPr>
      </a:lvl3pPr>
      <a:lvl4pPr marL="1891030" indent="-271780" algn="l" defTabSz="1080135" rtl="0" eaLnBrk="1" latinLnBrk="0" hangingPunct="1">
        <a:lnSpc>
          <a:spcPct val="90000"/>
        </a:lnSpc>
        <a:spcBef>
          <a:spcPct val="118000"/>
        </a:spcBef>
        <a:buFont typeface="Arial" panose="020B0604020202020204" pitchFamily="34" charset="0"/>
        <a:buChar char="•"/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4pPr>
      <a:lvl5pPr marL="2432050" indent="-271780" algn="l" defTabSz="1080135" rtl="0" eaLnBrk="1" latinLnBrk="0" hangingPunct="1">
        <a:lnSpc>
          <a:spcPct val="90000"/>
        </a:lnSpc>
        <a:spcBef>
          <a:spcPct val="118000"/>
        </a:spcBef>
        <a:buFont typeface="Arial" panose="020B0604020202020204" pitchFamily="34" charset="0"/>
        <a:buChar char="•"/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5pPr>
      <a:lvl6pPr marL="2971800" indent="-271780" algn="l" defTabSz="1080135" rtl="0" eaLnBrk="1" latinLnBrk="0" hangingPunct="1">
        <a:lnSpc>
          <a:spcPct val="90000"/>
        </a:lnSpc>
        <a:spcBef>
          <a:spcPct val="118000"/>
        </a:spcBef>
        <a:buFont typeface="Arial" panose="020B0604020202020204" pitchFamily="34" charset="0"/>
        <a:buChar char="•"/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6pPr>
      <a:lvl7pPr marL="3510915" indent="-271780" algn="l" defTabSz="1080135" rtl="0" eaLnBrk="1" latinLnBrk="0" hangingPunct="1">
        <a:lnSpc>
          <a:spcPct val="90000"/>
        </a:lnSpc>
        <a:spcBef>
          <a:spcPct val="118000"/>
        </a:spcBef>
        <a:buFont typeface="Arial" panose="020B0604020202020204" pitchFamily="34" charset="0"/>
        <a:buChar char="•"/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7pPr>
      <a:lvl8pPr marL="4053205" indent="-271780" algn="l" defTabSz="1080135" rtl="0" eaLnBrk="1" latinLnBrk="0" hangingPunct="1">
        <a:lnSpc>
          <a:spcPct val="90000"/>
        </a:lnSpc>
        <a:spcBef>
          <a:spcPct val="118000"/>
        </a:spcBef>
        <a:buFont typeface="Arial" panose="020B0604020202020204" pitchFamily="34" charset="0"/>
        <a:buChar char="•"/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8pPr>
      <a:lvl9pPr marL="4592955" indent="-271780" algn="l" defTabSz="1080135" rtl="0" eaLnBrk="1" latinLnBrk="0" hangingPunct="1">
        <a:lnSpc>
          <a:spcPct val="90000"/>
        </a:lnSpc>
        <a:spcBef>
          <a:spcPct val="118000"/>
        </a:spcBef>
        <a:buFont typeface="Arial" panose="020B0604020202020204" pitchFamily="34" charset="0"/>
        <a:buChar char="•"/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0135" rtl="0" eaLnBrk="1" latinLnBrk="0" hangingPunct="1"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1pPr>
      <a:lvl2pPr marL="540385" algn="l" defTabSz="1080135" rtl="0" eaLnBrk="1" latinLnBrk="0" hangingPunct="1"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2pPr>
      <a:lvl3pPr marL="1080135" algn="l" defTabSz="1080135" rtl="0" eaLnBrk="1" latinLnBrk="0" hangingPunct="1"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3pPr>
      <a:lvl4pPr marL="1619250" algn="l" defTabSz="1080135" rtl="0" eaLnBrk="1" latinLnBrk="0" hangingPunct="1"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4pPr>
      <a:lvl5pPr marL="2160270" algn="l" defTabSz="1080135" rtl="0" eaLnBrk="1" latinLnBrk="0" hangingPunct="1"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5pPr>
      <a:lvl6pPr marL="2703830" algn="l" defTabSz="1080135" rtl="0" eaLnBrk="1" latinLnBrk="0" hangingPunct="1"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6pPr>
      <a:lvl7pPr marL="3241040" algn="l" defTabSz="1080135" rtl="0" eaLnBrk="1" latinLnBrk="0" hangingPunct="1"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7pPr>
      <a:lvl8pPr marL="3783330" algn="l" defTabSz="1080135" rtl="0" eaLnBrk="1" latinLnBrk="0" hangingPunct="1"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8pPr>
      <a:lvl9pPr marL="4323080" algn="l" defTabSz="1080135" rtl="0" eaLnBrk="1" latinLnBrk="0" hangingPunct="1">
        <a:defRPr kumimoji="1" sz="21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0" baseType="lpstr">
      <vt:lpstr>Arial</vt:lpstr>
      <vt:lpstr>ＭＳ Ｐゴシック</vt:lpstr>
      <vt:lpstr>Wingdings</vt:lpstr>
      <vt:lpstr>Microsoft YaHei</vt:lpstr>
      <vt:lpstr>ＭＳ Ｐゴシック</vt:lpstr>
      <vt:lpstr>Arial Unicode MS</vt:lpstr>
      <vt:lpstr>Calibri Light</vt:lpstr>
      <vt:lpstr>Calibri</vt:lpstr>
      <vt:lpstr>Office テーマ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User1</dc:creator>
  <cp:lastModifiedBy>nakajima</cp:lastModifiedBy>
  <cp:revision>15</cp:revision>
  <dcterms:created xsi:type="dcterms:W3CDTF">2020-10-24T13:32:00Z</dcterms:created>
  <dcterms:modified xsi:type="dcterms:W3CDTF">2020-10-26T08:04:48Z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1041-10.8.0.6186</vt:lpwstr>
  </property>
</Properties>
</file>

<file path=docProps/thumbnail.jpeg>
</file>