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5119985" cy="10799445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91078" y="1768611"/>
            <a:ext cx="11346469" cy="3762360"/>
          </a:xfrm>
        </p:spPr>
        <p:txBody>
          <a:bodyPr anchor="b"/>
          <a:lstStyle>
            <a:lvl1pPr algn="ctr">
              <a:defRPr sz="9455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91078" y="5676063"/>
            <a:ext cx="11346469" cy="2609137"/>
          </a:xfrm>
        </p:spPr>
        <p:txBody>
          <a:bodyPr/>
          <a:lstStyle>
            <a:lvl1pPr marL="0" indent="0" algn="ctr">
              <a:buNone/>
              <a:defRPr sz="3785"/>
            </a:lvl1pPr>
            <a:lvl2pPr marL="720090" indent="0" algn="ctr">
              <a:buNone/>
              <a:defRPr sz="3145"/>
            </a:lvl2pPr>
            <a:lvl3pPr marL="1440180" indent="0" algn="ctr">
              <a:buNone/>
              <a:defRPr sz="2850"/>
            </a:lvl3pPr>
            <a:lvl4pPr marL="2159000" indent="0" algn="ctr">
              <a:buNone/>
              <a:defRPr sz="2535"/>
            </a:lvl4pPr>
            <a:lvl5pPr marL="2879725" indent="0" algn="ctr">
              <a:buNone/>
              <a:defRPr sz="2535"/>
            </a:lvl5pPr>
            <a:lvl6pPr marL="3604260" indent="0" algn="ctr">
              <a:buNone/>
              <a:defRPr sz="2535"/>
            </a:lvl6pPr>
            <a:lvl7pPr marL="4321810" indent="0" algn="ctr">
              <a:buNone/>
              <a:defRPr sz="2535"/>
            </a:lvl7pPr>
            <a:lvl8pPr marL="5043805" indent="0" algn="ctr">
              <a:buNone/>
              <a:defRPr sz="2535"/>
            </a:lvl8pPr>
            <a:lvl9pPr marL="5764530" indent="0" algn="ctr">
              <a:buNone/>
              <a:defRPr sz="2535"/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1040093" y="575361"/>
            <a:ext cx="13048439" cy="9158247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32213" y="2694192"/>
            <a:ext cx="13048439" cy="4495320"/>
          </a:xfrm>
        </p:spPr>
        <p:txBody>
          <a:bodyPr anchor="b"/>
          <a:lstStyle>
            <a:lvl1pPr>
              <a:defRPr sz="9455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32213" y="7232039"/>
            <a:ext cx="13048439" cy="2363983"/>
          </a:xfrm>
        </p:spPr>
        <p:txBody>
          <a:bodyPr/>
          <a:lstStyle>
            <a:lvl1pPr marL="0" indent="0">
              <a:buNone/>
              <a:defRPr sz="3785">
                <a:solidFill>
                  <a:schemeClr val="tx1">
                    <a:tint val="75000"/>
                  </a:schemeClr>
                </a:solidFill>
              </a:defRPr>
            </a:lvl1pPr>
            <a:lvl2pPr marL="720090" indent="0">
              <a:buNone/>
              <a:defRPr sz="3145">
                <a:solidFill>
                  <a:schemeClr val="tx1">
                    <a:tint val="75000"/>
                  </a:schemeClr>
                </a:solidFill>
              </a:defRPr>
            </a:lvl2pPr>
            <a:lvl3pPr marL="1440180" indent="0">
              <a:buNone/>
              <a:defRPr sz="2850">
                <a:solidFill>
                  <a:schemeClr val="tx1">
                    <a:tint val="75000"/>
                  </a:schemeClr>
                </a:solidFill>
              </a:defRPr>
            </a:lvl3pPr>
            <a:lvl4pPr marL="2159000" indent="0">
              <a:buNone/>
              <a:defRPr sz="2535">
                <a:solidFill>
                  <a:schemeClr val="tx1">
                    <a:tint val="75000"/>
                  </a:schemeClr>
                </a:solidFill>
              </a:defRPr>
            </a:lvl4pPr>
            <a:lvl5pPr marL="2879725" indent="0">
              <a:buNone/>
              <a:defRPr sz="2535">
                <a:solidFill>
                  <a:schemeClr val="tx1">
                    <a:tint val="75000"/>
                  </a:schemeClr>
                </a:solidFill>
              </a:defRPr>
            </a:lvl5pPr>
            <a:lvl6pPr marL="3604260" indent="0">
              <a:buNone/>
              <a:defRPr sz="2535">
                <a:solidFill>
                  <a:schemeClr val="tx1">
                    <a:tint val="75000"/>
                  </a:schemeClr>
                </a:solidFill>
              </a:defRPr>
            </a:lvl6pPr>
            <a:lvl7pPr marL="4321810" indent="0">
              <a:buNone/>
              <a:defRPr sz="2535">
                <a:solidFill>
                  <a:schemeClr val="tx1">
                    <a:tint val="75000"/>
                  </a:schemeClr>
                </a:solidFill>
              </a:defRPr>
            </a:lvl7pPr>
            <a:lvl8pPr marL="5043805" indent="0">
              <a:buNone/>
              <a:defRPr sz="2535">
                <a:solidFill>
                  <a:schemeClr val="tx1">
                    <a:tint val="75000"/>
                  </a:schemeClr>
                </a:solidFill>
              </a:defRPr>
            </a:lvl8pPr>
            <a:lvl9pPr marL="5764530" indent="0">
              <a:buNone/>
              <a:defRPr sz="253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040093" y="2876806"/>
            <a:ext cx="6429666" cy="6856804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7658867" y="2876806"/>
            <a:ext cx="6429666" cy="6856804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42063" y="575361"/>
            <a:ext cx="13048439" cy="2088811"/>
          </a:xfrm>
        </p:spPr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42063" y="2649163"/>
            <a:ext cx="6400117" cy="1298314"/>
          </a:xfrm>
        </p:spPr>
        <p:txBody>
          <a:bodyPr anchor="b"/>
          <a:lstStyle>
            <a:lvl1pPr marL="0" indent="0">
              <a:buNone/>
              <a:defRPr sz="3785" b="1"/>
            </a:lvl1pPr>
            <a:lvl2pPr marL="720090" indent="0">
              <a:buNone/>
              <a:defRPr sz="3145" b="1"/>
            </a:lvl2pPr>
            <a:lvl3pPr marL="1440180" indent="0">
              <a:buNone/>
              <a:defRPr sz="2850" b="1"/>
            </a:lvl3pPr>
            <a:lvl4pPr marL="2159000" indent="0">
              <a:buNone/>
              <a:defRPr sz="2535" b="1"/>
            </a:lvl4pPr>
            <a:lvl5pPr marL="2879725" indent="0">
              <a:buNone/>
              <a:defRPr sz="2535" b="1"/>
            </a:lvl5pPr>
            <a:lvl6pPr marL="3604260" indent="0">
              <a:buNone/>
              <a:defRPr sz="2535" b="1"/>
            </a:lvl6pPr>
            <a:lvl7pPr marL="4321810" indent="0">
              <a:buNone/>
              <a:defRPr sz="2535" b="1"/>
            </a:lvl7pPr>
            <a:lvl8pPr marL="5043805" indent="0">
              <a:buNone/>
              <a:defRPr sz="2535" b="1"/>
            </a:lvl8pPr>
            <a:lvl9pPr marL="5764530" indent="0">
              <a:buNone/>
              <a:defRPr sz="2535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042063" y="3947477"/>
            <a:ext cx="6400117" cy="5806145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658867" y="2649163"/>
            <a:ext cx="6431636" cy="1298314"/>
          </a:xfrm>
        </p:spPr>
        <p:txBody>
          <a:bodyPr anchor="b"/>
          <a:lstStyle>
            <a:lvl1pPr marL="0" indent="0">
              <a:buNone/>
              <a:defRPr sz="3785" b="1"/>
            </a:lvl1pPr>
            <a:lvl2pPr marL="720090" indent="0">
              <a:buNone/>
              <a:defRPr sz="3145" b="1"/>
            </a:lvl2pPr>
            <a:lvl3pPr marL="1440180" indent="0">
              <a:buNone/>
              <a:defRPr sz="2850" b="1"/>
            </a:lvl3pPr>
            <a:lvl4pPr marL="2159000" indent="0">
              <a:buNone/>
              <a:defRPr sz="2535" b="1"/>
            </a:lvl4pPr>
            <a:lvl5pPr marL="2879725" indent="0">
              <a:buNone/>
              <a:defRPr sz="2535" b="1"/>
            </a:lvl5pPr>
            <a:lvl6pPr marL="3604260" indent="0">
              <a:buNone/>
              <a:defRPr sz="2535" b="1"/>
            </a:lvl6pPr>
            <a:lvl7pPr marL="4321810" indent="0">
              <a:buNone/>
              <a:defRPr sz="2535" b="1"/>
            </a:lvl7pPr>
            <a:lvl8pPr marL="5043805" indent="0">
              <a:buNone/>
              <a:defRPr sz="2535" b="1"/>
            </a:lvl8pPr>
            <a:lvl9pPr marL="5764530" indent="0">
              <a:buNone/>
              <a:defRPr sz="2535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7658867" y="3947477"/>
            <a:ext cx="6431636" cy="5806145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42063" y="720452"/>
            <a:ext cx="4879375" cy="2521582"/>
          </a:xfrm>
        </p:spPr>
        <p:txBody>
          <a:bodyPr anchor="b"/>
          <a:lstStyle>
            <a:lvl1pPr>
              <a:defRPr sz="505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6431636" y="1555976"/>
            <a:ext cx="7658867" cy="7679818"/>
          </a:xfrm>
        </p:spPr>
        <p:txBody>
          <a:bodyPr/>
          <a:lstStyle>
            <a:lvl1pPr marL="0" indent="0">
              <a:buNone/>
              <a:defRPr sz="5050"/>
            </a:lvl1pPr>
            <a:lvl2pPr marL="720090" indent="0">
              <a:buNone/>
              <a:defRPr sz="4400"/>
            </a:lvl2pPr>
            <a:lvl3pPr marL="1440180" indent="0">
              <a:buNone/>
              <a:defRPr sz="3785"/>
            </a:lvl3pPr>
            <a:lvl4pPr marL="2159000" indent="0">
              <a:buNone/>
              <a:defRPr sz="3145"/>
            </a:lvl4pPr>
            <a:lvl5pPr marL="2879725" indent="0">
              <a:buNone/>
              <a:defRPr sz="3145"/>
            </a:lvl5pPr>
            <a:lvl6pPr marL="3604260" indent="0">
              <a:buNone/>
              <a:defRPr sz="3145"/>
            </a:lvl6pPr>
            <a:lvl7pPr marL="4321810" indent="0">
              <a:buNone/>
              <a:defRPr sz="3145"/>
            </a:lvl7pPr>
            <a:lvl8pPr marL="5043805" indent="0">
              <a:buNone/>
              <a:defRPr sz="3145"/>
            </a:lvl8pPr>
            <a:lvl9pPr marL="5764530" indent="0">
              <a:buNone/>
              <a:defRPr sz="3145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042063" y="3242034"/>
            <a:ext cx="4879375" cy="6006270"/>
          </a:xfrm>
        </p:spPr>
        <p:txBody>
          <a:bodyPr/>
          <a:lstStyle>
            <a:lvl1pPr marL="0" indent="0">
              <a:buNone/>
              <a:defRPr sz="2535"/>
            </a:lvl1pPr>
            <a:lvl2pPr marL="720090" indent="0">
              <a:buNone/>
              <a:defRPr sz="2200"/>
            </a:lvl2pPr>
            <a:lvl3pPr marL="1440180" indent="0">
              <a:buNone/>
              <a:defRPr sz="1920"/>
            </a:lvl3pPr>
            <a:lvl4pPr marL="2159000" indent="0">
              <a:buNone/>
              <a:defRPr sz="1550"/>
            </a:lvl4pPr>
            <a:lvl5pPr marL="2879725" indent="0">
              <a:buNone/>
              <a:defRPr sz="1550"/>
            </a:lvl5pPr>
            <a:lvl6pPr marL="3604260" indent="0">
              <a:buNone/>
              <a:defRPr sz="1550"/>
            </a:lvl6pPr>
            <a:lvl7pPr marL="4321810" indent="0">
              <a:buNone/>
              <a:defRPr sz="1550"/>
            </a:lvl7pPr>
            <a:lvl8pPr marL="5043805" indent="0">
              <a:buNone/>
              <a:defRPr sz="1550"/>
            </a:lvl8pPr>
            <a:lvl9pPr marL="5764530" indent="0">
              <a:buNone/>
              <a:defRPr sz="1550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0826423" y="575361"/>
            <a:ext cx="3262109" cy="9158247"/>
          </a:xfrm>
        </p:spPr>
        <p:txBody>
          <a:bodyPr vert="eaVert"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040093" y="575361"/>
            <a:ext cx="9597222" cy="9158247"/>
          </a:xfrm>
        </p:spPr>
        <p:txBody>
          <a:bodyPr vert="eaVert"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040093" y="575361"/>
            <a:ext cx="13048439" cy="208881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40093" y="2876806"/>
            <a:ext cx="13048439" cy="68568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040093" y="10016285"/>
            <a:ext cx="3403941" cy="57536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9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5011357" y="10016285"/>
            <a:ext cx="5105911" cy="57536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9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0684591" y="10016285"/>
            <a:ext cx="3403941" cy="57536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9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iming>
    <p:tnLst>
      <p:par>
        <p:cTn id="1" dur="indefinite" restart="never" nodeType="tmRoot"/>
      </p:par>
    </p:tnLst>
  </p:timing>
  <p:txStyles>
    <p:titleStyle>
      <a:lvl1pPr algn="l" defTabSz="1440180" rtl="0" eaLnBrk="1" latinLnBrk="0" hangingPunct="1">
        <a:lnSpc>
          <a:spcPct val="90000"/>
        </a:lnSpc>
        <a:spcBef>
          <a:spcPct val="0"/>
        </a:spcBef>
        <a:buNone/>
        <a:defRPr kumimoji="1" sz="693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1950" indent="-361950" algn="l" defTabSz="1440180" rtl="0" eaLnBrk="1" latinLnBrk="0" hangingPunct="1">
        <a:lnSpc>
          <a:spcPct val="90000"/>
        </a:lnSpc>
        <a:spcBef>
          <a:spcPct val="316000"/>
        </a:spcBef>
        <a:buFont typeface="Arial" panose="020B0604020202020204" pitchFamily="34" charset="0"/>
        <a:buChar char="•"/>
        <a:defRPr kumimoji="1" sz="4400" kern="1200">
          <a:solidFill>
            <a:schemeClr val="tx1"/>
          </a:solidFill>
          <a:latin typeface="+mn-lt"/>
          <a:ea typeface="+mn-ea"/>
          <a:cs typeface="+mn-cs"/>
        </a:defRPr>
      </a:lvl1pPr>
      <a:lvl2pPr marL="1082040" indent="-361950" algn="l" defTabSz="1440180" rtl="0" eaLnBrk="1" latinLnBrk="0" hangingPunct="1">
        <a:lnSpc>
          <a:spcPct val="90000"/>
        </a:lnSpc>
        <a:spcBef>
          <a:spcPct val="157000"/>
        </a:spcBef>
        <a:buFont typeface="Arial" panose="020B0604020202020204" pitchFamily="34" charset="0"/>
        <a:buChar char="•"/>
        <a:defRPr kumimoji="1" sz="3785" kern="1200">
          <a:solidFill>
            <a:schemeClr val="tx1"/>
          </a:solidFill>
          <a:latin typeface="+mn-lt"/>
          <a:ea typeface="+mn-ea"/>
          <a:cs typeface="+mn-cs"/>
        </a:defRPr>
      </a:lvl2pPr>
      <a:lvl3pPr marL="1801495" indent="-361950" algn="l" defTabSz="1440180" rtl="0" eaLnBrk="1" latinLnBrk="0" hangingPunct="1">
        <a:lnSpc>
          <a:spcPct val="90000"/>
        </a:lnSpc>
        <a:spcBef>
          <a:spcPct val="157000"/>
        </a:spcBef>
        <a:buFont typeface="Arial" panose="020B0604020202020204" pitchFamily="34" charset="0"/>
        <a:buChar char="•"/>
        <a:defRPr kumimoji="1" sz="3145" kern="1200">
          <a:solidFill>
            <a:schemeClr val="tx1"/>
          </a:solidFill>
          <a:latin typeface="+mn-lt"/>
          <a:ea typeface="+mn-ea"/>
          <a:cs typeface="+mn-cs"/>
        </a:defRPr>
      </a:lvl3pPr>
      <a:lvl4pPr marL="2521585" indent="-361950" algn="l" defTabSz="1440180" rtl="0" eaLnBrk="1" latinLnBrk="0" hangingPunct="1">
        <a:lnSpc>
          <a:spcPct val="90000"/>
        </a:lnSpc>
        <a:spcBef>
          <a:spcPct val="157000"/>
        </a:spcBef>
        <a:buFont typeface="Arial" panose="020B0604020202020204" pitchFamily="34" charset="0"/>
        <a:buChar char="•"/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4pPr>
      <a:lvl5pPr marL="3242945" indent="-361950" algn="l" defTabSz="1440180" rtl="0" eaLnBrk="1" latinLnBrk="0" hangingPunct="1">
        <a:lnSpc>
          <a:spcPct val="90000"/>
        </a:lnSpc>
        <a:spcBef>
          <a:spcPct val="157000"/>
        </a:spcBef>
        <a:buFont typeface="Arial" panose="020B0604020202020204" pitchFamily="34" charset="0"/>
        <a:buChar char="•"/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5pPr>
      <a:lvl6pPr marL="3962400" indent="-361950" algn="l" defTabSz="1440180" rtl="0" eaLnBrk="1" latinLnBrk="0" hangingPunct="1">
        <a:lnSpc>
          <a:spcPct val="90000"/>
        </a:lnSpc>
        <a:spcBef>
          <a:spcPct val="157000"/>
        </a:spcBef>
        <a:buFont typeface="Arial" panose="020B0604020202020204" pitchFamily="34" charset="0"/>
        <a:buChar char="•"/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6pPr>
      <a:lvl7pPr marL="4681220" indent="-361950" algn="l" defTabSz="1440180" rtl="0" eaLnBrk="1" latinLnBrk="0" hangingPunct="1">
        <a:lnSpc>
          <a:spcPct val="90000"/>
        </a:lnSpc>
        <a:spcBef>
          <a:spcPct val="157000"/>
        </a:spcBef>
        <a:buFont typeface="Arial" panose="020B0604020202020204" pitchFamily="34" charset="0"/>
        <a:buChar char="•"/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7pPr>
      <a:lvl8pPr marL="5404485" indent="-361950" algn="l" defTabSz="1440180" rtl="0" eaLnBrk="1" latinLnBrk="0" hangingPunct="1">
        <a:lnSpc>
          <a:spcPct val="90000"/>
        </a:lnSpc>
        <a:spcBef>
          <a:spcPct val="157000"/>
        </a:spcBef>
        <a:buFont typeface="Arial" panose="020B0604020202020204" pitchFamily="34" charset="0"/>
        <a:buChar char="•"/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8pPr>
      <a:lvl9pPr marL="6123305" indent="-361950" algn="l" defTabSz="1440180" rtl="0" eaLnBrk="1" latinLnBrk="0" hangingPunct="1">
        <a:lnSpc>
          <a:spcPct val="90000"/>
        </a:lnSpc>
        <a:spcBef>
          <a:spcPct val="157000"/>
        </a:spcBef>
        <a:buFont typeface="Arial" panose="020B0604020202020204" pitchFamily="34" charset="0"/>
        <a:buChar char="•"/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440180" rtl="0" eaLnBrk="1" latinLnBrk="0" hangingPunct="1"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1pPr>
      <a:lvl2pPr marL="720090" algn="l" defTabSz="1440180" rtl="0" eaLnBrk="1" latinLnBrk="0" hangingPunct="1"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2pPr>
      <a:lvl3pPr marL="1440180" algn="l" defTabSz="1440180" rtl="0" eaLnBrk="1" latinLnBrk="0" hangingPunct="1"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3pPr>
      <a:lvl4pPr marL="2159000" algn="l" defTabSz="1440180" rtl="0" eaLnBrk="1" latinLnBrk="0" hangingPunct="1"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4pPr>
      <a:lvl5pPr marL="2879725" algn="l" defTabSz="1440180" rtl="0" eaLnBrk="1" latinLnBrk="0" hangingPunct="1"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5pPr>
      <a:lvl6pPr marL="3604260" algn="l" defTabSz="1440180" rtl="0" eaLnBrk="1" latinLnBrk="0" hangingPunct="1"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6pPr>
      <a:lvl7pPr marL="4321810" algn="l" defTabSz="1440180" rtl="0" eaLnBrk="1" latinLnBrk="0" hangingPunct="1"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7pPr>
      <a:lvl8pPr marL="5043805" algn="l" defTabSz="1440180" rtl="0" eaLnBrk="1" latinLnBrk="0" hangingPunct="1"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8pPr>
      <a:lvl9pPr marL="5764530" algn="l" defTabSz="1440180" rtl="0" eaLnBrk="1" latinLnBrk="0" hangingPunct="1">
        <a:defRPr kumimoji="1" sz="28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0" baseType="lpstr">
      <vt:lpstr>Arial</vt:lpstr>
      <vt:lpstr>ＭＳ Ｐゴシック</vt:lpstr>
      <vt:lpstr>Wingdings</vt:lpstr>
      <vt:lpstr>Microsoft YaHei</vt:lpstr>
      <vt:lpstr>ＭＳ Ｐゴシック</vt:lpstr>
      <vt:lpstr>Arial Unicode MS</vt:lpstr>
      <vt:lpstr>Calibri Light</vt:lpstr>
      <vt:lpstr>Calibri</vt:lpstr>
      <vt:lpstr>Office テーマ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User1</dc:creator>
  <cp:lastModifiedBy>nakajima</cp:lastModifiedBy>
  <cp:revision>14</cp:revision>
  <dcterms:created xsi:type="dcterms:W3CDTF">2020-10-24T13:32:00Z</dcterms:created>
  <dcterms:modified xsi:type="dcterms:W3CDTF">2020-10-26T08:04:53Z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1041-10.8.0.6186</vt:lpwstr>
  </property>
</Properties>
</file>

<file path=docProps/thumbnail.jpeg>
</file>